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0" r:id="rId3"/>
    <p:sldId id="262" r:id="rId4"/>
    <p:sldId id="264" r:id="rId5"/>
    <p:sldId id="258" r:id="rId6"/>
    <p:sldId id="259" r:id="rId7"/>
    <p:sldId id="261" r:id="rId8"/>
    <p:sldId id="263" r:id="rId9"/>
  </p:sldIdLst>
  <p:sldSz cx="12192000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33" d="100"/>
          <a:sy n="33" d="100"/>
        </p:scale>
        <p:origin x="171" y="-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5DF85-92CE-4C71-97F4-DCD566FF748A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0240D-C282-41FE-BA3F-3D6E6B8CF0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025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20/12/2017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PRIMM Materials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9304" y="0"/>
            <a:ext cx="12240228" cy="6904299"/>
          </a:xfrm>
          <a:prstGeom prst="rect">
            <a:avLst/>
          </a:prstGeom>
          <a:noFill/>
          <a:ln w="2286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434" y="352978"/>
            <a:ext cx="1754038" cy="133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Python Programming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January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Lesson 1 of 10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463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 Now in Pairs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What does this code do</a:t>
            </a:r>
            <a:r>
              <a:rPr lang="en-GB" dirty="0" smtClean="0"/>
              <a:t>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9893" y="1825625"/>
            <a:ext cx="4739425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Show what will happen when you run the code here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6709893" y="1825625"/>
            <a:ext cx="4643907" cy="4111536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967" y="2715697"/>
            <a:ext cx="6019637" cy="1959333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181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Lesson 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In this lesson you will be: </a:t>
            </a:r>
          </a:p>
          <a:p>
            <a:pPr lvl="0"/>
            <a:r>
              <a:rPr lang="en-GB" dirty="0"/>
              <a:t>Writing simple Python programs</a:t>
            </a:r>
          </a:p>
          <a:p>
            <a:pPr lvl="0"/>
            <a:r>
              <a:rPr lang="en-GB" dirty="0"/>
              <a:t>Reading in input from the keyboard</a:t>
            </a:r>
          </a:p>
          <a:p>
            <a:pPr lvl="0" fontAlgn="ctr"/>
            <a:r>
              <a:rPr lang="en-GB" dirty="0"/>
              <a:t>Writing print statements that include a variable</a:t>
            </a:r>
          </a:p>
          <a:p>
            <a:pPr marL="0" indent="0" fontAlgn="ctr">
              <a:buNone/>
            </a:pPr>
            <a:r>
              <a:rPr lang="en-GB" dirty="0"/>
              <a:t> </a:t>
            </a:r>
          </a:p>
          <a:p>
            <a:pPr marL="0" indent="0" fontAlgn="ctr">
              <a:buNone/>
            </a:pPr>
            <a:r>
              <a:rPr lang="en-GB" dirty="0"/>
              <a:t>You should be able to understand what print() and input() do and how to use them in a Python program by the end of this lesson</a:t>
            </a:r>
          </a:p>
          <a:p>
            <a:pPr marL="0" indent="0" fontAlgn="ctr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585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 the starter program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1100515" cy="4351338"/>
          </a:xfrm>
        </p:spPr>
        <p:txBody>
          <a:bodyPr/>
          <a:lstStyle/>
          <a:p>
            <a:r>
              <a:rPr lang="en-GB" dirty="0" smtClean="0"/>
              <a:t>Go to &lt;SHARED AREA&gt; and download starter_activity_sheet_1.py</a:t>
            </a:r>
          </a:p>
          <a:p>
            <a:r>
              <a:rPr lang="en-GB" dirty="0" smtClean="0"/>
              <a:t>Save into your own area</a:t>
            </a:r>
          </a:p>
          <a:p>
            <a:r>
              <a:rPr lang="en-GB" dirty="0" smtClean="0"/>
              <a:t>Run the program</a:t>
            </a:r>
          </a:p>
          <a:p>
            <a:r>
              <a:rPr lang="en-GB" dirty="0" smtClean="0"/>
              <a:t>Does it do </a:t>
            </a:r>
            <a:r>
              <a:rPr lang="en-GB" i="1" dirty="0" smtClean="0"/>
              <a:t>exactly</a:t>
            </a:r>
            <a:r>
              <a:rPr lang="en-GB" dirty="0" smtClean="0"/>
              <a:t> what you thought it would do? </a:t>
            </a:r>
          </a:p>
          <a:p>
            <a:r>
              <a:rPr lang="en-GB" dirty="0" smtClean="0"/>
              <a:t>If not, look at the differences and correct on the Do Now sheet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781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 – 5 minutes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dirty="0"/>
              <a:t>Answer the questions on the sheet (or in your exercise books)</a:t>
            </a:r>
          </a:p>
          <a:p>
            <a:pPr marL="0" lvl="0" indent="0">
              <a:buNone/>
            </a:pPr>
            <a:endParaRPr lang="en-GB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How </a:t>
            </a:r>
            <a:r>
              <a:rPr lang="en-GB" dirty="0"/>
              <a:t>many variables can you find in this program and what are they being used for?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print</a:t>
            </a:r>
            <a:r>
              <a:rPr lang="en-GB" dirty="0"/>
              <a:t>() is a function that you can use to display to the screen. What other function is in this program and what does it do?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What </a:t>
            </a:r>
            <a:r>
              <a:rPr lang="en-GB" dirty="0"/>
              <a:t>is the “+”being used for in this program?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What </a:t>
            </a:r>
            <a:r>
              <a:rPr lang="en-GB" dirty="0"/>
              <a:t>happens when you use print() with nothing inside the </a:t>
            </a:r>
            <a:r>
              <a:rPr lang="en-GB" dirty="0" smtClean="0"/>
              <a:t>brackets?</a:t>
            </a:r>
          </a:p>
          <a:p>
            <a:pPr marL="514350" lvl="0" indent="-514350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140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Tasks in </a:t>
            </a:r>
            <a:r>
              <a:rPr lang="en-GB" dirty="0" smtClean="0"/>
              <a:t>pairs – 25 minutes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GB" dirty="0"/>
              <a:t>Change the program so that it uses your name instead of Billy.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Change the program so that it lets you type in your answer on the same line as the question</a:t>
            </a:r>
            <a:r>
              <a:rPr lang="en-GB" dirty="0" smtClean="0"/>
              <a:t>.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Change the program so that it asks the user what their name is at the beginning of the </a:t>
            </a:r>
            <a:r>
              <a:rPr lang="en-GB" dirty="0" smtClean="0"/>
              <a:t>program</a:t>
            </a:r>
          </a:p>
          <a:p>
            <a:pPr marL="0" lvl="0" indent="0">
              <a:buNone/>
            </a:pPr>
            <a:r>
              <a:rPr lang="en-GB" dirty="0" smtClean="0"/>
              <a:t>Save your file (Save as…) with a new name and write a new program building on the first one. </a:t>
            </a:r>
          </a:p>
          <a:p>
            <a:pPr marL="0" lvl="0" indent="0">
              <a:buNone/>
            </a:pPr>
            <a:r>
              <a:rPr lang="en-GB" dirty="0" smtClean="0"/>
              <a:t>4. Ask the user three questions, and each time give a suitable response:</a:t>
            </a:r>
          </a:p>
          <a:p>
            <a:pPr lvl="0">
              <a:buFontTx/>
              <a:buChar char="-"/>
            </a:pPr>
            <a:r>
              <a:rPr lang="en-GB" dirty="0" smtClean="0"/>
              <a:t>What their name is</a:t>
            </a:r>
          </a:p>
          <a:p>
            <a:pPr lvl="0">
              <a:buFontTx/>
              <a:buChar char="-"/>
            </a:pPr>
            <a:r>
              <a:rPr lang="en-GB" dirty="0" smtClean="0"/>
              <a:t>What they had for breakfast</a:t>
            </a:r>
          </a:p>
          <a:p>
            <a:pPr lvl="0">
              <a:buFontTx/>
              <a:buChar char="-"/>
            </a:pPr>
            <a:r>
              <a:rPr lang="en-GB" dirty="0" smtClean="0"/>
              <a:t>What their favourite colour is</a:t>
            </a:r>
          </a:p>
          <a:p>
            <a:pPr marL="0" lvl="0" indent="0">
              <a:buNone/>
            </a:pPr>
            <a:r>
              <a:rPr lang="en-GB" dirty="0" smtClean="0"/>
              <a:t>Ask another person to test your program</a:t>
            </a:r>
          </a:p>
          <a:p>
            <a:pPr marL="0" lvl="0" indent="0">
              <a:buNone/>
            </a:pPr>
            <a:r>
              <a:rPr lang="en-GB" dirty="0" smtClean="0"/>
              <a:t>Next week we will make more intelligent responses!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010659" y="4481848"/>
            <a:ext cx="4043966" cy="21765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Extension: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52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There are FIVE mistakes in this Python code. Write down what you think they are (in pairs)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188"/>
          <a:stretch/>
        </p:blipFill>
        <p:spPr>
          <a:xfrm>
            <a:off x="1893194" y="3128158"/>
            <a:ext cx="7926636" cy="221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8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Review – answers!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There are FIVE mistakes in this Python code. Write down what you think they are (in pairs)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853" y="3023685"/>
            <a:ext cx="8021887" cy="2216574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8693239" y="3258355"/>
            <a:ext cx="695460" cy="721217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7112223" y="3771363"/>
            <a:ext cx="695460" cy="721217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3922621" y="3979572"/>
            <a:ext cx="695460" cy="721217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1751490" y="4271492"/>
            <a:ext cx="695460" cy="721217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5987852" y="4383109"/>
            <a:ext cx="695460" cy="721217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77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1218</TotalTime>
  <Words>359</Words>
  <Application>Microsoft Office PowerPoint</Application>
  <PresentationFormat>Widescreen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Python Programming</vt:lpstr>
      <vt:lpstr>Do Now in Pairs</vt:lpstr>
      <vt:lpstr>Lesson objectives</vt:lpstr>
      <vt:lpstr>Find the starter program</vt:lpstr>
      <vt:lpstr>Questions – 5 minutes</vt:lpstr>
      <vt:lpstr>Tasks in pairs – 25 minutes</vt:lpstr>
      <vt:lpstr>Review</vt:lpstr>
      <vt:lpstr>Review – answers!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Sentance, Sue</cp:lastModifiedBy>
  <cp:revision>118</cp:revision>
  <cp:lastPrinted>2017-11-24T10:58:26Z</cp:lastPrinted>
  <dcterms:created xsi:type="dcterms:W3CDTF">2016-10-31T22:10:00Z</dcterms:created>
  <dcterms:modified xsi:type="dcterms:W3CDTF">2017-12-20T11:51:03Z</dcterms:modified>
</cp:coreProperties>
</file>