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60" r:id="rId4"/>
    <p:sldId id="259" r:id="rId5"/>
    <p:sldId id="263" r:id="rId6"/>
    <p:sldId id="264" r:id="rId7"/>
    <p:sldId id="261" r:id="rId8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3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6" y="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5DF85-92CE-4C71-97F4-DCD566FF748A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0240D-C282-41FE-BA3F-3D6E6B8CF0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2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pPr/>
              <a:t>11/01/2018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9304" y="0"/>
            <a:ext cx="12240228" cy="6904299"/>
          </a:xfrm>
          <a:prstGeom prst="rect">
            <a:avLst/>
          </a:prstGeom>
          <a:noFill/>
          <a:ln w="228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4" y="352978"/>
            <a:ext cx="1754038" cy="133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Python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3: </a:t>
            </a:r>
            <a:r>
              <a:rPr lang="en-GB" dirty="0" err="1"/>
              <a:t>elif</a:t>
            </a:r>
            <a:endParaRPr lang="en-GB" dirty="0"/>
          </a:p>
          <a:p>
            <a:r>
              <a:rPr lang="en-GB" dirty="0"/>
              <a:t>January 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Lesson 3 of 10</a:t>
            </a:r>
          </a:p>
        </p:txBody>
      </p:sp>
    </p:spTree>
    <p:extLst>
      <p:ext uri="{BB962C8B-B14F-4D97-AF65-F5344CB8AC3E}">
        <p14:creationId xmlns:p14="http://schemas.microsoft.com/office/powerpoint/2010/main" val="4104637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how to write programs that involve more than two choices </a:t>
            </a:r>
          </a:p>
          <a:p>
            <a:r>
              <a:rPr lang="en-GB" dirty="0"/>
              <a:t>To write a quiz program  </a:t>
            </a:r>
          </a:p>
        </p:txBody>
      </p:sp>
    </p:spTree>
    <p:extLst>
      <p:ext uri="{BB962C8B-B14F-4D97-AF65-F5344CB8AC3E}">
        <p14:creationId xmlns:p14="http://schemas.microsoft.com/office/powerpoint/2010/main" val="14158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 Now in Pairs – 5 </a:t>
            </a:r>
            <a:r>
              <a:rPr lang="en-GB" dirty="0" err="1"/>
              <a:t>mins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does this code do?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53082" y="2021982"/>
            <a:ext cx="4064357" cy="433436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Show what you think will be output to the screen.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598535" y="1870075"/>
            <a:ext cx="4218904" cy="416321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328068"/>
            <a:ext cx="6534150" cy="370522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817477" y="365125"/>
            <a:ext cx="2292438" cy="4848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Albertus Extra Bold" pitchFamily="34" charset="0"/>
              </a:rPr>
              <a:t>P</a:t>
            </a:r>
            <a:r>
              <a:rPr lang="en-GB" sz="2400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R I M </a:t>
            </a:r>
            <a:r>
              <a:rPr lang="en-GB" sz="2400" b="1" dirty="0" err="1">
                <a:solidFill>
                  <a:srgbClr val="C00000"/>
                </a:solidFill>
                <a:latin typeface="Albertus Extra Bold" pitchFamily="34" charset="0"/>
              </a:rPr>
              <a:t>M</a:t>
            </a:r>
            <a:endParaRPr lang="en-GB" sz="2400" b="1" dirty="0">
              <a:solidFill>
                <a:srgbClr val="C00000"/>
              </a:solidFill>
              <a:latin typeface="Albertus Extra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58977" y="404949"/>
            <a:ext cx="244000" cy="41801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1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Tasks in pairs – 15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On your own:</a:t>
            </a:r>
          </a:p>
          <a:p>
            <a:pPr marL="514350" indent="-514350">
              <a:buAutoNum type="arabicPeriod"/>
            </a:pPr>
            <a:r>
              <a:rPr lang="en-GB" dirty="0"/>
              <a:t>Download the cooking program and check that it does what you thought it would.</a:t>
            </a:r>
          </a:p>
          <a:p>
            <a:pPr marL="514350" indent="-514350">
              <a:buAutoNum type="arabicPeriod"/>
            </a:pPr>
            <a:r>
              <a:rPr lang="en-GB" dirty="0"/>
              <a:t>Change the meals to meals that you like and add “None of these as an option”.</a:t>
            </a:r>
          </a:p>
          <a:p>
            <a:pPr marL="514350" indent="-514350">
              <a:buAutoNum type="arabicPeriod"/>
            </a:pPr>
            <a:r>
              <a:rPr lang="en-GB" dirty="0"/>
              <a:t>Make a new copy of your code and (secretly) add 5 errors to it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Swap programs with your partner.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GB" dirty="0"/>
              <a:t>See if you can find and correct the 5 errors.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GB" dirty="0"/>
              <a:t>Write comments in the program where you found them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7477" y="365125"/>
            <a:ext cx="2292438" cy="4848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P</a:t>
            </a:r>
            <a:r>
              <a:rPr lang="en-GB" sz="2400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002060"/>
                </a:solidFill>
                <a:latin typeface="Albertus Extra Bold" pitchFamily="34" charset="0"/>
              </a:rPr>
              <a:t>R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002060"/>
                </a:solidFill>
                <a:latin typeface="Albertus Extra Bold" pitchFamily="34" charset="0"/>
              </a:rPr>
              <a:t>I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002060"/>
                </a:solidFill>
                <a:latin typeface="Albertus Extra Bold" pitchFamily="34" charset="0"/>
              </a:rPr>
              <a:t>M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Albertus Extra Bold" pitchFamily="34" charset="0"/>
              </a:rPr>
              <a:t>M</a:t>
            </a:r>
            <a:endParaRPr lang="en-GB" sz="2400" b="1" dirty="0">
              <a:solidFill>
                <a:srgbClr val="C00000"/>
              </a:solidFill>
              <a:latin typeface="Albertus Extra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37344" y="404949"/>
            <a:ext cx="240519" cy="41801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792837" y="404949"/>
            <a:ext cx="240519" cy="41801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034883" y="404949"/>
            <a:ext cx="240519" cy="41801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2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Developing a quiz – 30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Using your Python skills so far you are going to develop a quiz of 5 questions about Geography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First write down 5 questions and 3 possible answers to each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Then write your program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Test all the different options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will be scored on whether it works, whether you have good questions, and how well it is presented (spacing, grammar etc.)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7898159" y="257549"/>
            <a:ext cx="2292438" cy="4848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P</a:t>
            </a:r>
            <a:r>
              <a:rPr lang="en-GB" sz="2400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R I M </a:t>
            </a:r>
            <a:r>
              <a:rPr lang="en-GB" sz="2400" b="1" dirty="0" err="1">
                <a:solidFill>
                  <a:srgbClr val="002060"/>
                </a:solidFill>
                <a:latin typeface="Albertus Extra Bold" pitchFamily="34" charset="0"/>
              </a:rPr>
              <a:t>M</a:t>
            </a:r>
            <a:endParaRPr lang="en-GB" sz="2400" b="1" dirty="0">
              <a:solidFill>
                <a:srgbClr val="002060"/>
              </a:solidFill>
              <a:latin typeface="Albertus Extra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38293" y="283926"/>
            <a:ext cx="283931" cy="41801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09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4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– 10 minutes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Swap computers with another pair and ask them to test your quiz.</a:t>
            </a:r>
          </a:p>
          <a:p>
            <a:pPr marL="0" indent="0">
              <a:buNone/>
            </a:pPr>
            <a:r>
              <a:rPr lang="en-GB" dirty="0"/>
              <a:t>Score the quiz as follows: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Give your feedback to the pair you swapped with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69373"/>
              </p:ext>
            </p:extLst>
          </p:nvPr>
        </p:nvGraphicFramePr>
        <p:xfrm>
          <a:off x="838200" y="3050744"/>
          <a:ext cx="10911268" cy="23926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97439">
                  <a:extLst>
                    <a:ext uri="{9D8B030D-6E8A-4147-A177-3AD203B41FA5}">
                      <a16:colId xmlns:a16="http://schemas.microsoft.com/office/drawing/2014/main" val="2945554141"/>
                    </a:ext>
                  </a:extLst>
                </a:gridCol>
                <a:gridCol w="2421229">
                  <a:extLst>
                    <a:ext uri="{9D8B030D-6E8A-4147-A177-3AD203B41FA5}">
                      <a16:colId xmlns:a16="http://schemas.microsoft.com/office/drawing/2014/main" val="177545592"/>
                    </a:ext>
                  </a:extLst>
                </a:gridCol>
                <a:gridCol w="2047740">
                  <a:extLst>
                    <a:ext uri="{9D8B030D-6E8A-4147-A177-3AD203B41FA5}">
                      <a16:colId xmlns:a16="http://schemas.microsoft.com/office/drawing/2014/main" val="1614890350"/>
                    </a:ext>
                  </a:extLst>
                </a:gridCol>
                <a:gridCol w="2244860">
                  <a:extLst>
                    <a:ext uri="{9D8B030D-6E8A-4147-A177-3AD203B41FA5}">
                      <a16:colId xmlns:a16="http://schemas.microsoft.com/office/drawing/2014/main" val="2296712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Amazing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Pretty 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Room for </a:t>
                      </a:r>
                    </a:p>
                    <a:p>
                      <a:pPr algn="ctr"/>
                      <a:r>
                        <a:rPr lang="en-GB" dirty="0"/>
                        <a:t>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70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/>
                        <a:t>Does</a:t>
                      </a:r>
                      <a:r>
                        <a:rPr lang="en-GB" b="1" baseline="0" dirty="0"/>
                        <a:t> it run without any errors?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6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/>
                        <a:t>Do</a:t>
                      </a:r>
                      <a:r>
                        <a:rPr lang="en-GB" b="1" baseline="0" dirty="0"/>
                        <a:t> all the questions make sense?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/>
                        <a:t>Is it well presented?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6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b="1" dirty="0"/>
                        <a:t>Comments and Total</a:t>
                      </a:r>
                      <a:r>
                        <a:rPr lang="en-GB" b="1" baseline="0" dirty="0"/>
                        <a:t> score</a:t>
                      </a:r>
                      <a:endParaRPr lang="en-GB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408212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817477" y="365125"/>
            <a:ext cx="2292438" cy="4848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P</a:t>
            </a:r>
            <a:r>
              <a:rPr lang="en-GB" sz="2400" dirty="0">
                <a:solidFill>
                  <a:srgbClr val="C00000"/>
                </a:solidFill>
                <a:latin typeface="Albertus Extra Bold" pitchFamily="34" charset="0"/>
              </a:rPr>
              <a:t> 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R </a:t>
            </a:r>
            <a:r>
              <a:rPr lang="en-GB" sz="2400" b="1" dirty="0">
                <a:solidFill>
                  <a:srgbClr val="002060"/>
                </a:solidFill>
                <a:latin typeface="Albertus Extra Bold" pitchFamily="34" charset="0"/>
              </a:rPr>
              <a:t>I</a:t>
            </a:r>
            <a:r>
              <a:rPr lang="en-GB" sz="2400" b="1" dirty="0">
                <a:solidFill>
                  <a:srgbClr val="C00000"/>
                </a:solidFill>
                <a:latin typeface="Albertus Extra Bold" pitchFamily="34" charset="0"/>
              </a:rPr>
              <a:t> M </a:t>
            </a:r>
            <a:r>
              <a:rPr lang="en-GB" sz="2400" b="1" dirty="0" err="1">
                <a:solidFill>
                  <a:srgbClr val="C00000"/>
                </a:solidFill>
                <a:latin typeface="Albertus Extra Bold" pitchFamily="34" charset="0"/>
              </a:rPr>
              <a:t>M</a:t>
            </a:r>
            <a:endParaRPr lang="en-GB" sz="2400" b="1" dirty="0">
              <a:solidFill>
                <a:srgbClr val="C00000"/>
              </a:solidFill>
              <a:latin typeface="Albertus Extra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09022" y="365125"/>
            <a:ext cx="203003" cy="48488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78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302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Albertus Extra Bold</vt:lpstr>
      <vt:lpstr>Arial</vt:lpstr>
      <vt:lpstr>Calibri</vt:lpstr>
      <vt:lpstr>Office Theme</vt:lpstr>
      <vt:lpstr>Python Programming</vt:lpstr>
      <vt:lpstr>Lesson objectives</vt:lpstr>
      <vt:lpstr>Do Now in Pairs – 5 mins</vt:lpstr>
      <vt:lpstr>Tasks in pairs – 15 minutes</vt:lpstr>
      <vt:lpstr>Developing a quiz – 30 minutes</vt:lpstr>
      <vt:lpstr>Example</vt:lpstr>
      <vt:lpstr>Review – 10 minutes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Maria Kallia</cp:lastModifiedBy>
  <cp:revision>119</cp:revision>
  <cp:lastPrinted>2017-11-24T10:58:26Z</cp:lastPrinted>
  <dcterms:created xsi:type="dcterms:W3CDTF">2016-10-31T22:10:00Z</dcterms:created>
  <dcterms:modified xsi:type="dcterms:W3CDTF">2018-01-11T10:01:00Z</dcterms:modified>
</cp:coreProperties>
</file>