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65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10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900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58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3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3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1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92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21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9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1D36F-63CC-4673-89E5-D775D7D233F3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30060-EE9D-4E19-B6E7-B8E4758369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0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dirty="0" smtClean="0"/>
              <a:t>mini TRACS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47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4942" y="361484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9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744820"/>
              </p:ext>
            </p:extLst>
          </p:nvPr>
        </p:nvGraphicFramePr>
        <p:xfrm>
          <a:off x="6988700" y="589718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26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4942" y="361484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9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5" y="116633"/>
            <a:ext cx="4541722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1: Draw round all expressions</a:t>
            </a:r>
            <a:endParaRPr lang="en-GB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52733"/>
              </p:ext>
            </p:extLst>
          </p:nvPr>
        </p:nvGraphicFramePr>
        <p:xfrm>
          <a:off x="6944942" y="56260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65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20" grpId="0" animBg="1"/>
      <p:bldP spid="24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831426"/>
              </p:ext>
            </p:extLst>
          </p:nvPr>
        </p:nvGraphicFramePr>
        <p:xfrm>
          <a:off x="6990447" y="602629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4942" y="361484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6677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2: Draw arrows to show the order the statements are executed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84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44942" y="361484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6677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323269"/>
              </p:ext>
            </p:extLst>
          </p:nvPr>
        </p:nvGraphicFramePr>
        <p:xfrm>
          <a:off x="6990447" y="602629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385263"/>
              </p:ext>
            </p:extLst>
          </p:nvPr>
        </p:nvGraphicFramePr>
        <p:xfrm>
          <a:off x="6990447" y="602629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944942" y="116633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18966" y="3529217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388" y="480358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61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35129"/>
              </p:ext>
            </p:extLst>
          </p:nvPr>
        </p:nvGraphicFramePr>
        <p:xfrm>
          <a:off x="6990447" y="621552"/>
          <a:ext cx="2513074" cy="2377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286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101055" y="20251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18966" y="3529217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44942" y="3058744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11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98816" y="1703257"/>
            <a:ext cx="1210974" cy="42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1</a:t>
            </a:r>
            <a:endParaRPr lang="en-GB" sz="2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97230" y="1407324"/>
            <a:ext cx="2669597" cy="10604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4779987" y="1531538"/>
            <a:ext cx="14045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TRUE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95809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2358894" y="3322975"/>
            <a:ext cx="4636585" cy="93748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3473" y="1668606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97744" y="3939890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70550" y="3471579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9044" y="493691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518426"/>
              </p:ext>
            </p:extLst>
          </p:nvPr>
        </p:nvGraphicFramePr>
        <p:xfrm>
          <a:off x="7138112" y="80066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503650" y="135325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82695" y="88407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81302" y="404396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484199" y="1427318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32370" y="180580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59291" y="5295153"/>
            <a:ext cx="6041509" cy="13656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rgbClr val="FF0000"/>
                </a:solidFill>
              </a:rPr>
              <a:t>Working out area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counter = counter + 1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counter = 1 + 1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counter = 2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9" name="Down Arrow 38"/>
          <p:cNvSpPr/>
          <p:nvPr/>
        </p:nvSpPr>
        <p:spPr>
          <a:xfrm>
            <a:off x="5244859" y="3939891"/>
            <a:ext cx="454212" cy="17894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3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2" grpId="0"/>
      <p:bldP spid="38" grpId="0"/>
      <p:bldP spid="33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591515"/>
              </p:ext>
            </p:extLst>
          </p:nvPr>
        </p:nvGraphicFramePr>
        <p:xfrm>
          <a:off x="7138112" y="80066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87144" y="3629131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034298" y="3220112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11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434920" y="1294535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83243" y="824062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98816" y="1703257"/>
            <a:ext cx="1210974" cy="42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2</a:t>
            </a:r>
            <a:endParaRPr lang="en-GB" sz="2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97230" y="1407324"/>
            <a:ext cx="2669597" cy="10604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4779987" y="1531538"/>
            <a:ext cx="14045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TRUE</a:t>
            </a:r>
            <a:endParaRPr lang="en-GB" sz="4400" dirty="0"/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7484199" y="1427318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32370" y="180580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62702" y="3697332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96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>
          <a:xfrm>
            <a:off x="2229535" y="3306797"/>
            <a:ext cx="4636585" cy="93748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3473" y="1668606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97744" y="3939890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70550" y="3471579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55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7138112" y="80066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503650" y="135325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82695" y="88407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81303" y="404396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484199" y="1427318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32370" y="180580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76523" y="444407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7484199" y="1825600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30600" y="226407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3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59291" y="5295153"/>
            <a:ext cx="6041509" cy="13656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rgbClr val="FF0000"/>
                </a:solidFill>
              </a:rPr>
              <a:t>Working out area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counter = counter + 1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counter = 2 + 1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counter = 3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22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/>
      <p:bldP spid="39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001904"/>
              </p:ext>
            </p:extLst>
          </p:nvPr>
        </p:nvGraphicFramePr>
        <p:xfrm>
          <a:off x="7061364" y="75187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5935" y="383884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64863" y="3345579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11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517756" y="1282493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54228" y="785861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98816" y="1703257"/>
            <a:ext cx="1210974" cy="42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3</a:t>
            </a:r>
            <a:endParaRPr lang="en-GB" sz="2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97230" y="1407324"/>
            <a:ext cx="2669597" cy="10604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4779987" y="1531538"/>
            <a:ext cx="14045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TRUE</a:t>
            </a:r>
            <a:endParaRPr lang="en-GB" sz="4400" dirty="0"/>
          </a:p>
        </p:txBody>
      </p:sp>
      <p:sp>
        <p:nvSpPr>
          <p:cNvPr id="38" name="TextBox 37"/>
          <p:cNvSpPr txBox="1"/>
          <p:nvPr/>
        </p:nvSpPr>
        <p:spPr>
          <a:xfrm>
            <a:off x="7576953" y="176425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7528782" y="1784050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575183" y="222252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3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7445984" y="1361701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81303" y="404396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6523" y="444407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/>
          <p:cNvSpPr/>
          <p:nvPr/>
        </p:nvSpPr>
        <p:spPr>
          <a:xfrm>
            <a:off x="2229535" y="3306797"/>
            <a:ext cx="4636585" cy="93748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353473" y="1668606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97743" y="3991928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70550" y="3471579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8084" y="449047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7138112" y="80066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503650" y="135325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82695" y="88407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81303" y="404396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484199" y="1427318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32370" y="180580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76523" y="444407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7484199" y="1825600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30600" y="226407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3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7484199" y="2306599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30600" y="273398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4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76522" y="4856665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59291" y="5295153"/>
            <a:ext cx="6041509" cy="13656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rgbClr val="FF0000"/>
                </a:solidFill>
              </a:rPr>
              <a:t>Working out area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counter = counter + 1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counter = 3 + 1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counter = 4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28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1" grpId="0"/>
      <p:bldP spid="42" grpId="0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350394" y="1650470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97342" y="3718332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030295" y="3238888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118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398816" y="1703257"/>
            <a:ext cx="1210974" cy="42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4</a:t>
            </a:r>
            <a:endParaRPr lang="en-GB" sz="2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97230" y="1407324"/>
            <a:ext cx="2669597" cy="10604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4815698" y="1513683"/>
            <a:ext cx="15123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FALSE</a:t>
            </a:r>
            <a:endParaRPr lang="en-GB" sz="4400" dirty="0"/>
          </a:p>
        </p:txBody>
      </p:sp>
      <p:sp>
        <p:nvSpPr>
          <p:cNvPr id="32" name="TextBox 31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559581"/>
              </p:ext>
            </p:extLst>
          </p:nvPr>
        </p:nvGraphicFramePr>
        <p:xfrm>
          <a:off x="7138112" y="711200"/>
          <a:ext cx="2513074" cy="2485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672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7503650" y="135325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82695" y="88407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7484199" y="1427318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532370" y="180580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7484199" y="1825600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530600" y="226407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3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7484199" y="2306599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30600" y="273398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4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87476" y="3875341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82696" y="4275451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82695" y="4688039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28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353473" y="1668606"/>
            <a:ext cx="2079938" cy="574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97342" y="281399"/>
            <a:ext cx="195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97744" y="3939890"/>
            <a:ext cx="3515328" cy="25296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6970550" y="3471579"/>
            <a:ext cx="226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55" y="465259"/>
            <a:ext cx="52442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while counter &lt; 4: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print("Happy days")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nsolas" panose="020B0609020204030204" pitchFamily="49" charset="0"/>
              </a:rPr>
              <a:t>        counter = counter + 1</a:t>
            </a:r>
          </a:p>
          <a:p>
            <a:pPr marL="0" indent="0">
              <a:buNone/>
            </a:pPr>
            <a:endParaRPr lang="en-GB" sz="24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400" dirty="0">
                <a:latin typeface="Consolas" panose="020B0609020204030204" pitchFamily="49" charset="0"/>
              </a:rPr>
              <a:t>p</a:t>
            </a:r>
            <a:r>
              <a:rPr lang="en-GB" sz="2400" dirty="0" smtClean="0">
                <a:latin typeface="Consolas" panose="020B0609020204030204" pitchFamily="49" charset="0"/>
              </a:rPr>
              <a:t>rint(“End of program”)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9262" y="672731"/>
            <a:ext cx="450761" cy="58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50394" y="4290290"/>
            <a:ext cx="2749640" cy="668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709116" y="2529447"/>
            <a:ext cx="2047740" cy="529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316569" y="3458855"/>
            <a:ext cx="2084231" cy="5851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5334" y="116633"/>
            <a:ext cx="6664539" cy="34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Step 3: Work through the program showing variables and output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844842" y="1163053"/>
            <a:ext cx="24063" cy="54543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161" y="4716379"/>
            <a:ext cx="694203" cy="67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" y="1957137"/>
            <a:ext cx="38089" cy="2815389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85909" y="2294210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635284" y="3756863"/>
            <a:ext cx="916470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72160" y="3058744"/>
            <a:ext cx="8020" cy="4704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089" y="1937558"/>
            <a:ext cx="784982" cy="0"/>
          </a:xfrm>
          <a:prstGeom prst="straightConnector1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5864" y="1503005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FALSE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3519" y="2261827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TRUE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627263" y="2068048"/>
            <a:ext cx="18787" cy="16833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51250" y="118597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30295" y="71679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7138112" y="800662"/>
          <a:ext cx="2513074" cy="239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38473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503650" y="135325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82695" y="884078"/>
            <a:ext cx="121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counter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81303" y="404396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484199" y="1427318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32370" y="180580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2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76523" y="4444077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7484199" y="1825600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30600" y="2264078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3</a:t>
            </a:r>
            <a:endParaRPr lang="en-GB" sz="2000" dirty="0">
              <a:solidFill>
                <a:schemeClr val="accent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7484199" y="2306599"/>
            <a:ext cx="436546" cy="2669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30600" y="2733981"/>
            <a:ext cx="569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4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76522" y="4856665"/>
            <a:ext cx="16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Happy days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76522" y="5288707"/>
            <a:ext cx="215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End of program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15698" y="1513683"/>
            <a:ext cx="15123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/>
              <a:t>FALSE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2982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Now for another 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432123"/>
              </p:ext>
            </p:extLst>
          </p:nvPr>
        </p:nvGraphicFramePr>
        <p:xfrm>
          <a:off x="8342751" y="638924"/>
          <a:ext cx="2513074" cy="19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1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447587" y="173760"/>
            <a:ext cx="270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Variables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4586" y="3075631"/>
            <a:ext cx="3515328" cy="15817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8302864" y="2675520"/>
            <a:ext cx="3410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What is printed? (Output)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98" y="465259"/>
            <a:ext cx="6088744" cy="5760640"/>
          </a:xfrm>
          <a:ln w="952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2000" dirty="0" err="1">
                <a:latin typeface="Consolas" panose="020B0609020204030204" pitchFamily="49" charset="0"/>
              </a:rPr>
              <a:t>def</a:t>
            </a:r>
            <a:r>
              <a:rPr lang="en-GB" sz="2000" dirty="0">
                <a:latin typeface="Consolas" panose="020B0609020204030204" pitchFamily="49" charset="0"/>
              </a:rPr>
              <a:t> </a:t>
            </a:r>
            <a:r>
              <a:rPr lang="en-GB" sz="2000" dirty="0" err="1">
                <a:latin typeface="Consolas" panose="020B0609020204030204" pitchFamily="49" charset="0"/>
              </a:rPr>
              <a:t>input_name</a:t>
            </a:r>
            <a:r>
              <a:rPr lang="en-GB" sz="2000" dirty="0">
                <a:latin typeface="Consolas" panose="020B0609020204030204" pitchFamily="49" charset="0"/>
              </a:rPr>
              <a:t>():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name = input("What is your name? ")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counter = 1</a:t>
            </a:r>
          </a:p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while counter &lt;= 4:</a:t>
            </a:r>
          </a:p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    print("Hello" + name)</a:t>
            </a:r>
          </a:p>
          <a:p>
            <a:pPr marL="0" indent="0">
              <a:buNone/>
            </a:pPr>
            <a:endParaRPr lang="en-GB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	  counter = counter + 1</a:t>
            </a:r>
          </a:p>
          <a:p>
            <a:pPr marL="0" indent="0">
              <a:buNone/>
            </a:pPr>
            <a:r>
              <a:rPr lang="en-GB" sz="2000" dirty="0">
                <a:latin typeface="Consolas" panose="020B0609020204030204" pitchFamily="49" charset="0"/>
              </a:rPr>
              <a:t>    print("Goodbye "+ name)</a:t>
            </a:r>
            <a:endParaRPr lang="en-GB" sz="20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630" y="5637655"/>
            <a:ext cx="7934650" cy="1176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Step 1: Draw round all expressions</a:t>
            </a:r>
          </a:p>
          <a:p>
            <a:r>
              <a:rPr lang="en-GB" dirty="0" smtClean="0"/>
              <a:t>Step 2: Draw arrows showing the order in which the  statements will be executed</a:t>
            </a:r>
          </a:p>
          <a:p>
            <a:r>
              <a:rPr lang="en-GB" dirty="0" smtClean="0"/>
              <a:t>Step 3: Work through the program filling in the variables table and the Output box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413889" y="5186665"/>
            <a:ext cx="3533075" cy="150698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8466308" y="4786556"/>
            <a:ext cx="3410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Working out area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5403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809</Words>
  <Application>Microsoft Office PowerPoint</Application>
  <PresentationFormat>Widescreen</PresentationFormat>
  <Paragraphs>295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Consolas</vt:lpstr>
      <vt:lpstr>Office Theme</vt:lpstr>
      <vt:lpstr>A mini TRACS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for another example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Sentance, Sue</dc:creator>
  <cp:lastModifiedBy>Sentance, Sue</cp:lastModifiedBy>
  <cp:revision>26</cp:revision>
  <dcterms:created xsi:type="dcterms:W3CDTF">2017-02-27T09:54:13Z</dcterms:created>
  <dcterms:modified xsi:type="dcterms:W3CDTF">2017-03-02T12:52:38Z</dcterms:modified>
</cp:coreProperties>
</file>